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4"/>
  </p:sldMasterIdLst>
  <p:notesMasterIdLst>
    <p:notesMasterId r:id="rId8"/>
  </p:notesMasterIdLst>
  <p:handoutMasterIdLst>
    <p:handoutMasterId r:id="rId9"/>
  </p:handoutMasterIdLst>
  <p:sldIdLst>
    <p:sldId id="256" r:id="rId5"/>
    <p:sldId id="262" r:id="rId6"/>
    <p:sldId id="261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4A8"/>
    <a:srgbClr val="D9D9D9"/>
    <a:srgbClr val="003399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85" autoAdjust="0"/>
  </p:normalViewPr>
  <p:slideViewPr>
    <p:cSldViewPr showGuides="1">
      <p:cViewPr>
        <p:scale>
          <a:sx n="100" d="100"/>
          <a:sy n="100" d="100"/>
        </p:scale>
        <p:origin x="-1980" y="-660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C0F2E-28F2-48DC-B013-8322107261E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5B30-4724-4844-A3F9-EEF56717CD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88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85312-8CBB-4704-A64B-09E8C94D27D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51621-056B-45D5-A573-6153643658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8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:\1_Arbeitsdateien\1.1_Veranstaltungen\1.1.1_Tagungen\2020_tcworld_India\Marketing\Keyvisuals\tcworld_India_2020_header-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b="17246"/>
          <a:stretch/>
        </p:blipFill>
        <p:spPr bwMode="auto">
          <a:xfrm>
            <a:off x="508" y="-15043"/>
            <a:ext cx="9144000" cy="38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548" y="4149080"/>
            <a:ext cx="7848600" cy="969717"/>
          </a:xfrm>
        </p:spPr>
        <p:txBody>
          <a:bodyPr anchor="b">
            <a:noAutofit/>
          </a:bodyPr>
          <a:lstStyle>
            <a:lvl1pPr>
              <a:defRPr sz="4000" cap="none"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5445225"/>
            <a:ext cx="5328592" cy="468051"/>
          </a:xfr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speaker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 smtClean="0"/>
          </a:p>
        </p:txBody>
      </p:sp>
      <p:pic>
        <p:nvPicPr>
          <p:cNvPr id="1029" name="Picture 5" descr="C:\Users\tang\Downloads\2020_tcworld_India (1)(已去底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51738" cy="19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überb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Rechteck 3"/>
          <p:cNvSpPr/>
          <p:nvPr/>
        </p:nvSpPr>
        <p:spPr>
          <a:xfrm>
            <a:off x="431540" y="6303578"/>
            <a:ext cx="2088232" cy="23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9542" y="332656"/>
            <a:ext cx="8244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49542" y="332656"/>
            <a:ext cx="8244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ohne 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9542" y="332656"/>
            <a:ext cx="8244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zwei Spalten ohne 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148064" y="1073793"/>
            <a:ext cx="5760640" cy="5235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49542" y="332656"/>
            <a:ext cx="8244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mit tekom-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49542" y="332656"/>
            <a:ext cx="8244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542" y="332656"/>
            <a:ext cx="82449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74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7772400" y="6453336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‹Nr.›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848100" y="6491076"/>
            <a:ext cx="1447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www.tekom.de</a:t>
            </a:r>
          </a:p>
          <a:p>
            <a:endParaRPr lang="en-US" sz="1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772400" y="6453336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‹Nr.›</a:t>
            </a:fld>
            <a:endParaRPr lang="en-US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848100" y="6491076"/>
            <a:ext cx="1447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www.tekom.de</a:t>
            </a:r>
          </a:p>
          <a:p>
            <a:endParaRPr lang="en-US" sz="1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B1AF-4D94-4652-8F7B-CA3DB2D89A23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0A95-304D-4025-B51C-F82642F82BE6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7740352" y="260648"/>
            <a:ext cx="1332148" cy="9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72" y="6084944"/>
            <a:ext cx="1152128" cy="736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00" baseline="0">
          <a:solidFill>
            <a:schemeClr val="accent6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4053070"/>
            <a:ext cx="8532948" cy="969717"/>
          </a:xfrm>
        </p:spPr>
        <p:txBody>
          <a:bodyPr/>
          <a:lstStyle/>
          <a:p>
            <a:endParaRPr lang="en-US" sz="3600" cap="non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95536" y="5349214"/>
            <a:ext cx="5328592" cy="763377"/>
          </a:xfrm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671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8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1_Arbeitsdateien\1.1_Veranstaltungen\1.1.1_Tagungen\2020_tcworld_India\Marketing\Keyvisuals\tcworld_India_2020_header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r="7766" b="2561"/>
          <a:stretch/>
        </p:blipFill>
        <p:spPr bwMode="auto">
          <a:xfrm>
            <a:off x="233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83768" y="1916832"/>
            <a:ext cx="4140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Thank</a:t>
            </a:r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6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de-DE" sz="6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6" y="260648"/>
            <a:ext cx="1008112" cy="10081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2412" y="1376772"/>
            <a:ext cx="2448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Leave</a:t>
            </a:r>
            <a:r>
              <a:rPr lang="de-DE" sz="16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Calibri" panose="020F0502020204030204" pitchFamily="34" charset="0"/>
              </a:rPr>
              <a:t>your</a:t>
            </a:r>
            <a:r>
              <a:rPr lang="de-DE" sz="16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FFC000"/>
                </a:solidFill>
                <a:latin typeface="Calibri" panose="020F0502020204030204" pitchFamily="34" charset="0"/>
              </a:rPr>
              <a:t>feedback</a:t>
            </a:r>
            <a:endParaRPr lang="de-DE" sz="16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0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rlage_tekom">
  <a:themeElements>
    <a:clrScheme name="Lysithea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505e935a-9670-43c5-9a0e-5860b3fd561a">en</Sprache>
    <Produkt xmlns="2ad5257b-1cbb-443e-907f-b20a18b19ab5">interne Organisation</Produkt>
    <Ownership xmlns="2ad5257b-1cbb-443e-907f-b20a18b19ab5">
      <UserInfo>
        <DisplayName>Hieber Melanie</DisplayName>
        <AccountId>20</AccountId>
        <AccountType/>
      </UserInfo>
    </Ownership>
    <Verwendungszweck xmlns="505e935a-9670-43c5-9a0e-5860b3fd561a">Präsentationen</Verwendungszweck>
    <Zielgruppe xmlns="2ad5257b-1cbb-443e-907f-b20a18b19ab5">interne Mitarbeiter</Zielgruppe>
    <Geschäftsbereich xmlns="2ad5257b-1cbb-443e-907f-b20a18b19ab5">tekom Europe</Geschäftsbereich>
    <Dokumententyp xmlns="505e935a-9670-43c5-9a0e-5860b3fd561a">Vorlage</Dokumententyp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EF183E5449D2439BD779EBDEA4F725" ma:contentTypeVersion="15" ma:contentTypeDescription="Ein neues Dokument erstellen." ma:contentTypeScope="" ma:versionID="a567043300873242d6a4cd05c813e007">
  <xsd:schema xmlns:xsd="http://www.w3.org/2001/XMLSchema" xmlns:xs="http://www.w3.org/2001/XMLSchema" xmlns:p="http://schemas.microsoft.com/office/2006/metadata/properties" xmlns:ns2="2ad5257b-1cbb-443e-907f-b20a18b19ab5" xmlns:ns3="505e935a-9670-43c5-9a0e-5860b3fd561a" targetNamespace="http://schemas.microsoft.com/office/2006/metadata/properties" ma:root="true" ma:fieldsID="e189f64b0e2e38d375132301574a3cb2" ns2:_="" ns3:_="">
    <xsd:import namespace="2ad5257b-1cbb-443e-907f-b20a18b19ab5"/>
    <xsd:import namespace="505e935a-9670-43c5-9a0e-5860b3fd561a"/>
    <xsd:element name="properties">
      <xsd:complexType>
        <xsd:sequence>
          <xsd:element name="documentManagement">
            <xsd:complexType>
              <xsd:all>
                <xsd:element ref="ns2:Geschäftsbereich"/>
                <xsd:element ref="ns2:Ownership"/>
                <xsd:element ref="ns2:Produkt"/>
                <xsd:element ref="ns3:Verwendungszweck" minOccurs="0"/>
                <xsd:element ref="ns3:Dokumententyp" minOccurs="0"/>
                <xsd:element ref="ns3:Sprache" minOccurs="0"/>
                <xsd:element ref="ns2:Zielgrup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5257b-1cbb-443e-907f-b20a18b19ab5" elementFormDefault="qualified">
    <xsd:import namespace="http://schemas.microsoft.com/office/2006/documentManagement/types"/>
    <xsd:import namespace="http://schemas.microsoft.com/office/infopath/2007/PartnerControls"/>
    <xsd:element name="Geschäftsbereich" ma:index="8" ma:displayName="Geschäftsbereich" ma:format="RadioButtons" ma:internalName="Gesch_x00e4_ftsbereich">
      <xsd:simpleType>
        <xsd:restriction base="dms:Choice">
          <xsd:enumeration value="tcworld events"/>
          <xsd:enumeration value="tcworld contents"/>
          <xsd:enumeration value="tcworld training"/>
          <xsd:enumeration value="tekom"/>
          <xsd:enumeration value="tekom Europe"/>
          <xsd:enumeration value="interne Verwendung"/>
        </xsd:restriction>
      </xsd:simpleType>
    </xsd:element>
    <xsd:element name="Ownership" ma:index="9" ma:displayName="Ownership" ma:list="UserInfo" ma:SearchPeopleOnly="false" ma:SharePointGroup="0" ma:internalName="Ownership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dukt" ma:index="10" ma:displayName="Produkt" ma:format="RadioButtons" ma:internalName="Produkt">
      <xsd:simpleType>
        <xsd:restriction base="dms:Choice">
          <xsd:enumeration value="Aus- und Weiterbildung"/>
          <xsd:enumeration value="Akkreditierte Zertifizierung"/>
          <xsd:enumeration value="Arbeitsgruppen"/>
          <xsd:enumeration value="Berufsfeldarbeit"/>
          <xsd:enumeration value="Best-Practice-Workshops"/>
          <xsd:enumeration value="Blogs"/>
          <xsd:enumeration value="Dokupreis"/>
          <xsd:enumeration value="Gremien"/>
          <xsd:enumeration value="Hochschulkontakte"/>
          <xsd:enumeration value="iiRDS"/>
          <xsd:enumeration value="interne Organisation"/>
          <xsd:enumeration value="internationale Veranstaltung tcworld"/>
          <xsd:enumeration value="Jahresbericht"/>
          <xsd:enumeration value="Landesverbände"/>
          <xsd:enumeration value="Marktforschung"/>
          <xsd:enumeration value="Mitgliederversammlung"/>
          <xsd:enumeration value="Mitgliedschaft"/>
          <xsd:enumeration value="Präsenzveranstaltung"/>
          <xsd:enumeration value="Publikationen"/>
          <xsd:enumeration value="Regionalgruppen"/>
          <xsd:enumeration value="Social Media Contents"/>
          <xsd:enumeration value="Studien und Umfragen"/>
          <xsd:enumeration value="TCTrainNet"/>
          <xsd:enumeration value="tekom-allgemein"/>
          <xsd:enumeration value="tekom-Frühjahrstagung"/>
          <xsd:enumeration value="tekom-Jahrestagung"/>
          <xsd:enumeration value="tekom-Messe"/>
          <xsd:enumeration value="tekom Europe"/>
          <xsd:enumeration value="Terminologie"/>
          <xsd:enumeration value="Volontariat"/>
          <xsd:enumeration value="Vorstandsarbeit"/>
          <xsd:enumeration value="Vertrieb allgemein"/>
          <xsd:enumeration value="Webinar"/>
          <xsd:enumeration value="WebPortal"/>
          <xsd:enumeration value="Zeitschrift tk"/>
          <xsd:enumeration value="Zeitschrift tcworld magazine"/>
        </xsd:restriction>
      </xsd:simpleType>
    </xsd:element>
    <xsd:element name="Zielgruppe" ma:index="14" nillable="true" ma:displayName="Zielgruppe" ma:format="RadioButtons" ma:internalName="Zielgruppe">
      <xsd:simpleType>
        <xsd:restriction base="dms:Choice">
          <xsd:enumeration value="Autoren"/>
          <xsd:enumeration value="Abonnenten"/>
          <xsd:enumeration value="Beiräte"/>
          <xsd:enumeration value="Berater"/>
          <xsd:enumeration value="Best-Practice-WS-Teilnehmer"/>
          <xsd:enumeration value="Ehrenamtliche"/>
          <xsd:enumeration value="Experten"/>
          <xsd:enumeration value="Firmen"/>
          <xsd:enumeration value="Führungskräfte"/>
          <xsd:enumeration value="Hochschulen"/>
          <xsd:enumeration value="Interessenten"/>
          <xsd:enumeration value="interne Mitarbeiter"/>
          <xsd:enumeration value="internationale Teilnehmer"/>
          <xsd:enumeration value="Landesverbände"/>
          <xsd:enumeration value="Lobby"/>
          <xsd:enumeration value="Messeaussteller"/>
          <xsd:enumeration value="Mitglieder"/>
          <xsd:enumeration value="Presse"/>
          <xsd:enumeration value="Prüfer"/>
          <xsd:enumeration value="Referenten"/>
          <xsd:enumeration value="Regionalgruppen"/>
          <xsd:enumeration value="Sponsoren"/>
          <xsd:enumeration value="Studierende"/>
          <xsd:enumeration value="Technische Redakteure"/>
          <xsd:enumeration value="Tagungsteilnehmer"/>
          <xsd:enumeration value="Veranstaltungsteilnehmer"/>
          <xsd:enumeration value="Vorstand"/>
          <xsd:enumeration value="Verbraucher"/>
          <xsd:enumeration value="Vertriebskunden"/>
          <xsd:enumeration value="Weiterbildungsteilnehm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e935a-9670-43c5-9a0e-5860b3fd561a" elementFormDefault="qualified">
    <xsd:import namespace="http://schemas.microsoft.com/office/2006/documentManagement/types"/>
    <xsd:import namespace="http://schemas.microsoft.com/office/infopath/2007/PartnerControls"/>
    <xsd:element name="Verwendungszweck" ma:index="11" nillable="true" ma:displayName="Verwendungszweck" ma:format="RadioButtons" ma:internalName="Verwendungszweck">
      <xsd:simpleType>
        <xsd:restriction base="dms:Choice">
          <xsd:enumeration value="AGBs"/>
          <xsd:enumeration value="Anmeldungsunterlagen"/>
          <xsd:enumeration value="Arbeitsgrundlagen"/>
          <xsd:enumeration value="Briefvorlagen"/>
          <xsd:enumeration value="Checklisten"/>
          <xsd:enumeration value="Formulare"/>
          <xsd:enumeration value="Informationen für extern"/>
          <xsd:enumeration value="Informationen für intern"/>
          <xsd:enumeration value="Leitlinien"/>
          <xsd:enumeration value="Logos"/>
          <xsd:enumeration value="Marketingmaterial"/>
          <xsd:enumeration value="Präsentationen"/>
          <xsd:enumeration value="Preislisten"/>
          <xsd:enumeration value="Projektinformationen"/>
          <xsd:enumeration value="Protokolle"/>
          <xsd:enumeration value="Prüfungsunterlagen"/>
          <xsd:enumeration value="Publikationen"/>
          <xsd:enumeration value="Rechungen/Abrechnungen"/>
          <xsd:enumeration value="Regularien"/>
          <xsd:enumeration value="Satzungen/Ordnungen/Richtlinien"/>
          <xsd:enumeration value="Studien"/>
          <xsd:enumeration value="Verträge"/>
          <xsd:enumeration value="Vertriebsunterlagen"/>
          <xsd:enumeration value="Wahlunterlagen"/>
        </xsd:restriction>
      </xsd:simpleType>
    </xsd:element>
    <xsd:element name="Dokumententyp" ma:index="12" nillable="true" ma:displayName="Dokumententyp" ma:format="RadioButtons" ma:internalName="Dokumententyp">
      <xsd:simpleType>
        <xsd:restriction base="dms:Choice">
          <xsd:enumeration value="Offizielles Dokument"/>
          <xsd:enumeration value="Vorlage"/>
          <xsd:enumeration value="Formular"/>
          <xsd:enumeration value="Formular zum Ausfüllen"/>
        </xsd:restriction>
      </xsd:simpleType>
    </xsd:element>
    <xsd:element name="Sprache" ma:index="13" nillable="true" ma:displayName="Sprache" ma:default="de" ma:format="RadioButtons" ma:internalName="Sprache">
      <xsd:simpleType>
        <xsd:restriction base="dms:Choice">
          <xsd:enumeration value="de"/>
          <xsd:enumeration value="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04A77-304F-4B5C-AE0A-CCD58AB69C5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505e935a-9670-43c5-9a0e-5860b3fd561a"/>
    <ds:schemaRef ds:uri="2ad5257b-1cbb-443e-907f-b20a18b19ab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9350D7-B1D6-42EC-8F07-7B8C88A83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3A9FB5-F86C-42A3-B741-9E3606AE1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5257b-1cbb-443e-907f-b20a18b19ab5"/>
    <ds:schemaRef ds:uri="505e935a-9670-43c5-9a0e-5860b3fd5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Vorlage_tekom</Template>
  <TotalTime>0</TotalTime>
  <Words>6</Words>
  <Application>Microsoft Office PowerPoint</Application>
  <PresentationFormat>Bildschirmpräsentation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Vorlage_tekom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</dc:title>
  <dc:creator>m.hieber@tekom.de</dc:creator>
  <cp:lastModifiedBy>Weber Elisa</cp:lastModifiedBy>
  <cp:revision>159</cp:revision>
  <cp:lastPrinted>2015-12-09T14:56:38Z</cp:lastPrinted>
  <dcterms:created xsi:type="dcterms:W3CDTF">2014-04-25T08:23:06Z</dcterms:created>
  <dcterms:modified xsi:type="dcterms:W3CDTF">2020-02-18T15:16:40Z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0x01010063EF183E5449D2439BD779EBDEA4F725</vt:lpwstr>
  </property>
  <property fmtid="{D5CDD505-2E9C-101B-9397-08002B2CF9AE}" pid="3" name="Zuordnung">
    <vt:lpwstr>tekom Europe</vt:lpwstr>
  </property>
  <property fmtid="{D5CDD505-2E9C-101B-9397-08002B2CF9AE}" pid="4" name="SR">
    <vt:lpwstr>ja</vt:lpwstr>
  </property>
  <property fmtid="{D5CDD505-2E9C-101B-9397-08002B2CF9AE}" pid="5" name="MH">
    <vt:bool>true</vt:bool>
  </property>
</Properties>
</file>